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1"/>
  </p:sldMasterIdLst>
  <p:notesMasterIdLst>
    <p:notesMasterId r:id="rId3"/>
  </p:notesMasterIdLst>
  <p:sldIdLst>
    <p:sldId id="261" r:id="rId2"/>
  </p:sldIdLst>
  <p:sldSz cx="7775575" cy="10907713"/>
  <p:notesSz cx="6794500" cy="9925050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39800"/>
    <a:srgbClr val="3C151C"/>
    <a:srgbClr val="F0F4FA"/>
    <a:srgbClr val="E8EEF8"/>
    <a:srgbClr val="203864"/>
    <a:srgbClr val="EE0000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1224" y="-2532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3450" y="1239838"/>
            <a:ext cx="23876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4283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7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7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8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6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9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3638721" y="5357016"/>
            <a:ext cx="3367882" cy="2940226"/>
          </a:xfrm>
          <a:prstGeom prst="roundRect">
            <a:avLst/>
          </a:prstGeom>
          <a:pattFill prst="lgCheck">
            <a:fgClr>
              <a:srgbClr val="3C151C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671810" y="5787926"/>
            <a:ext cx="3532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21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endParaRPr lang="en-US" altLang="ja-JP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木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</p:txBody>
      </p:sp>
      <p:pic>
        <p:nvPicPr>
          <p:cNvPr id="15" name="図 14" descr="ハロウィン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80" y="3952635"/>
            <a:ext cx="2952718" cy="4535512"/>
          </a:xfrm>
          <a:prstGeom prst="rect">
            <a:avLst/>
          </a:prstGeom>
        </p:spPr>
      </p:pic>
      <p:pic>
        <p:nvPicPr>
          <p:cNvPr id="18" name="図 17" descr="ハロウィン-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270" y="3827057"/>
            <a:ext cx="1277102" cy="1404381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C8678AA-6D3B-40AA-885A-CE94EC143F1E}"/>
              </a:ext>
            </a:extLst>
          </p:cNvPr>
          <p:cNvSpPr/>
          <p:nvPr/>
        </p:nvSpPr>
        <p:spPr>
          <a:xfrm>
            <a:off x="732248" y="824316"/>
            <a:ext cx="6134744" cy="3207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ぷちばとー</a:t>
            </a:r>
            <a:endParaRPr kumimoji="1" lang="en-US" altLang="ja-JP" sz="66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6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ハロウィン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4EA2DE7B-CCDB-49A4-9F28-41B6CB2D4748}"/>
              </a:ext>
            </a:extLst>
          </p:cNvPr>
          <p:cNvSpPr txBox="1"/>
          <p:nvPr/>
        </p:nvSpPr>
        <p:spPr>
          <a:xfrm>
            <a:off x="768972" y="8744275"/>
            <a:ext cx="27825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ja-JP" altLang="en-US" sz="3600" dirty="0" err="1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ぷちば</a:t>
            </a:r>
            <a:r>
              <a:rPr lang="ja-JP" altLang="en-US" sz="36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とー</a:t>
            </a:r>
            <a:endParaRPr lang="fi-FI" altLang="ja-JP" sz="36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spcBef>
                <a:spcPts val="300"/>
              </a:spcBef>
            </a:pPr>
            <a:r>
              <a:rPr lang="zh-TW" altLang="en-US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営業時間：</a:t>
            </a:r>
            <a:r>
              <a:rPr lang="en-US" altLang="zh-TW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10:00〜1</a:t>
            </a:r>
            <a:r>
              <a:rPr lang="en-US" altLang="ja-JP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6</a:t>
            </a:r>
            <a:r>
              <a:rPr lang="ja-JP" altLang="en-US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：</a:t>
            </a:r>
            <a:r>
              <a:rPr lang="en-US" altLang="ja-JP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00</a:t>
            </a:r>
          </a:p>
          <a:p>
            <a:pPr>
              <a:spcBef>
                <a:spcPts val="300"/>
              </a:spcBef>
            </a:pPr>
            <a:r>
              <a:rPr lang="ja-JP" altLang="en-US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伊丹市役所地下</a:t>
            </a:r>
            <a:r>
              <a:rPr lang="en-US" altLang="ja-JP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1</a:t>
            </a:r>
            <a:r>
              <a:rPr lang="ja-JP" altLang="en-US" sz="1400" b="1" dirty="0">
                <a:solidFill>
                  <a:schemeClr val="bg1"/>
                </a:solidFill>
                <a:latin typeface="MS PGothic" pitchFamily="34" charset="-128"/>
                <a:ea typeface="MS PGothic" pitchFamily="34" charset="-128"/>
              </a:rPr>
              <a:t>階</a:t>
            </a:r>
            <a:endParaRPr lang="en-US" sz="4600" b="1" dirty="0">
              <a:solidFill>
                <a:schemeClr val="bg1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7AEF7DE-02D6-43DE-8FE9-8291805AF0F4}"/>
              </a:ext>
            </a:extLst>
          </p:cNvPr>
          <p:cNvSpPr/>
          <p:nvPr/>
        </p:nvSpPr>
        <p:spPr>
          <a:xfrm>
            <a:off x="3076767" y="9066267"/>
            <a:ext cx="4042583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</a:rPr>
              <a:t>みんなであつまってひとつのお店</a:t>
            </a:r>
            <a:endParaRPr lang="en-US" altLang="ja-JP" sz="12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1200" b="1" dirty="0">
                <a:solidFill>
                  <a:schemeClr val="bg1"/>
                </a:solidFill>
              </a:rPr>
              <a:t>伊丹市内の</a:t>
            </a:r>
            <a:r>
              <a:rPr lang="ja-JP" altLang="en-US" sz="1200" b="1" dirty="0" err="1">
                <a:solidFill>
                  <a:schemeClr val="bg1"/>
                </a:solidFill>
              </a:rPr>
              <a:t>障がい</a:t>
            </a:r>
            <a:r>
              <a:rPr lang="ja-JP" altLang="en-US" sz="1200" b="1" dirty="0">
                <a:solidFill>
                  <a:schemeClr val="bg1"/>
                </a:solidFill>
              </a:rPr>
              <a:t>者就労支援施設が共同運営しています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AC17FBCF-46E2-4955-9B9B-D6693675B1C8}"/>
              </a:ext>
            </a:extLst>
          </p:cNvPr>
          <p:cNvSpPr/>
          <p:nvPr/>
        </p:nvSpPr>
        <p:spPr>
          <a:xfrm>
            <a:off x="3189515" y="9398165"/>
            <a:ext cx="3817088" cy="707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いたみトライアングルの会　</a:t>
            </a:r>
            <a:r>
              <a:rPr lang="ja-JP" altLang="en-US" sz="1100" b="1" dirty="0" err="1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障がい</a:t>
            </a:r>
            <a:r>
              <a:rPr lang="ja-JP" altLang="en-US" sz="11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者みんなの会　　　　</a:t>
            </a:r>
            <a:endParaRPr lang="en-US" altLang="ja-JP" sz="11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ヘルプ協会　協同の苑　アミーゴ　ＩＣＣＣ　たーみん</a:t>
            </a:r>
            <a:endParaRPr lang="en-US" altLang="ja-JP" sz="11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11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Flat</a:t>
            </a:r>
            <a:r>
              <a:rPr lang="ja-JP" altLang="en-US" sz="11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伊丹　いたみ杉の子　伊丹市社会福祉事業団</a:t>
            </a:r>
            <a:endParaRPr kumimoji="1" lang="ja-JP" altLang="en-US" sz="11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5DF80D25-1324-4C19-B9B6-59624EB9936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13489" y="9732992"/>
            <a:ext cx="448375" cy="3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7.potx" id="{AEB7B507-A06E-40AE-820E-0613D7133D19}" vid="{892B6F8A-F774-410A-807C-8FB3DE0D5DC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37</Template>
  <TotalTime>0</TotalTime>
  <Words>50</Words>
  <Application>Microsoft Office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HGS創英角ﾎﾟｯﾌﾟ体</vt:lpstr>
      <vt:lpstr>HG丸ｺﾞｼｯｸM-PRO</vt:lpstr>
      <vt:lpstr>HG創英角ﾎﾟｯﾌﾟ体</vt:lpstr>
      <vt:lpstr>MS PGothic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2014-07-29T05:30:41Z</dcterms:created>
  <dcterms:modified xsi:type="dcterms:W3CDTF">2019-10-17T01:25:43Z</dcterms:modified>
</cp:coreProperties>
</file>