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C18"/>
    <a:srgbClr val="663300"/>
    <a:srgbClr val="996633"/>
    <a:srgbClr val="FFFFE1"/>
    <a:srgbClr val="FFFFCC"/>
    <a:srgbClr val="EB6D9A"/>
    <a:srgbClr val="6FBA2C"/>
    <a:srgbClr val="00B9EF"/>
    <a:srgbClr val="FF9933"/>
    <a:srgbClr val="FFF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9507" autoAdjust="0"/>
  </p:normalViewPr>
  <p:slideViewPr>
    <p:cSldViewPr snapToGrid="0">
      <p:cViewPr varScale="1">
        <p:scale>
          <a:sx n="46" d="100"/>
          <a:sy n="46" d="100"/>
        </p:scale>
        <p:origin x="2214" y="5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50279" cy="496741"/>
          </a:xfrm>
          <a:prstGeom prst="rect">
            <a:avLst/>
          </a:prstGeom>
        </p:spPr>
        <p:txBody>
          <a:bodyPr vert="horz" lIns="86122" tIns="43062" rIns="86122" bIns="43062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450" y="1"/>
            <a:ext cx="2950279" cy="496741"/>
          </a:xfrm>
          <a:prstGeom prst="rect">
            <a:avLst/>
          </a:prstGeom>
        </p:spPr>
        <p:txBody>
          <a:bodyPr vert="horz" lIns="86122" tIns="43062" rIns="86122" bIns="43062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t>2020/2/3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441094"/>
            <a:ext cx="2950279" cy="496740"/>
          </a:xfrm>
          <a:prstGeom prst="rect">
            <a:avLst/>
          </a:prstGeom>
        </p:spPr>
        <p:txBody>
          <a:bodyPr vert="horz" lIns="86122" tIns="43062" rIns="86122" bIns="43062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450" y="9441094"/>
            <a:ext cx="2950279" cy="496740"/>
          </a:xfrm>
          <a:prstGeom prst="rect">
            <a:avLst/>
          </a:prstGeom>
        </p:spPr>
        <p:txBody>
          <a:bodyPr vert="horz" lIns="86122" tIns="43062" rIns="86122" bIns="43062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49786" cy="498692"/>
          </a:xfrm>
          <a:prstGeom prst="rect">
            <a:avLst/>
          </a:prstGeom>
        </p:spPr>
        <p:txBody>
          <a:bodyPr vert="horz" lIns="91515" tIns="45758" rIns="91515" bIns="45758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5" y="3"/>
            <a:ext cx="2949786" cy="498692"/>
          </a:xfrm>
          <a:prstGeom prst="rect">
            <a:avLst/>
          </a:prstGeom>
        </p:spPr>
        <p:txBody>
          <a:bodyPr vert="horz" lIns="91515" tIns="45758" rIns="91515" bIns="45758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t>2020/2/3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5" tIns="45758" rIns="91515" bIns="4575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515" tIns="45758" rIns="91515" bIns="4575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40650"/>
            <a:ext cx="2949786" cy="498691"/>
          </a:xfrm>
          <a:prstGeom prst="rect">
            <a:avLst/>
          </a:prstGeom>
        </p:spPr>
        <p:txBody>
          <a:bodyPr vert="horz" lIns="91515" tIns="45758" rIns="91515" bIns="45758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5" y="9440650"/>
            <a:ext cx="2949786" cy="498691"/>
          </a:xfrm>
          <a:prstGeom prst="rect">
            <a:avLst/>
          </a:prstGeom>
        </p:spPr>
        <p:txBody>
          <a:bodyPr vert="horz" lIns="91515" tIns="45758" rIns="91515" bIns="45758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" y="0"/>
            <a:ext cx="7776000" cy="1095889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4" y="6325153"/>
            <a:ext cx="7812000" cy="349339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56" y="1368230"/>
            <a:ext cx="3048006" cy="224942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733159" y="729602"/>
            <a:ext cx="384721" cy="3088987"/>
          </a:xfrm>
          <a:prstGeom prst="rect">
            <a:avLst/>
          </a:prstGeom>
        </p:spPr>
        <p:txBody>
          <a:bodyPr vert="eaVert" wrap="none" lIns="0" tIns="0" rIns="0" bIns="0">
            <a:spAutoFit/>
          </a:bodyPr>
          <a:lstStyle/>
          <a:p>
            <a:r>
              <a:rPr lang="ja-JP" altLang="en-US" sz="2500" spc="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大切な人への贈り物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530343" y="5365918"/>
            <a:ext cx="4247958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5400" b="1" dirty="0">
                <a:solidFill>
                  <a:srgbClr val="D80C1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2.4</a:t>
            </a:r>
            <a:r>
              <a:rPr lang="en-US" altLang="ja-JP" sz="2400" dirty="0">
                <a:solidFill>
                  <a:srgbClr val="D80C1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(TUE</a:t>
            </a:r>
            <a:r>
              <a:rPr lang="en-US" altLang="ja-JP" sz="2400" spc="600" dirty="0">
                <a:solidFill>
                  <a:srgbClr val="D80C1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)〜</a:t>
            </a:r>
            <a:r>
              <a:rPr lang="en-US" altLang="ja-JP" sz="5400" b="1" dirty="0">
                <a:solidFill>
                  <a:srgbClr val="D80C1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2.1</a:t>
            </a:r>
            <a:r>
              <a:rPr lang="en-US" altLang="ja-JP" sz="5400" b="1" spc="600" dirty="0">
                <a:solidFill>
                  <a:srgbClr val="D80C1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lang="en-US" altLang="ja-JP" sz="2400" dirty="0">
                <a:solidFill>
                  <a:srgbClr val="D80C1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2400" dirty="0">
                <a:solidFill>
                  <a:srgbClr val="D80C1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ＦＲＩ</a:t>
            </a:r>
            <a:r>
              <a:rPr lang="en-US" altLang="ja-JP" sz="2400" dirty="0">
                <a:solidFill>
                  <a:srgbClr val="D80C1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lang="ja-JP" altLang="en-US" sz="2400" dirty="0">
              <a:solidFill>
                <a:srgbClr val="D80C18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954339" y="3778922"/>
            <a:ext cx="1617662" cy="517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500" spc="5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バレンタインデー</a:t>
            </a:r>
          </a:p>
          <a:p>
            <a:pPr algn="ctr">
              <a:lnSpc>
                <a:spcPct val="120000"/>
              </a:lnSpc>
            </a:pPr>
            <a:r>
              <a:rPr lang="ja-JP" altLang="en-US" sz="1500" spc="5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キャンペーン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2D710047-D98F-4F28-B863-5E37F67BFB45}"/>
              </a:ext>
            </a:extLst>
          </p:cNvPr>
          <p:cNvSpPr txBox="1"/>
          <p:nvPr/>
        </p:nvSpPr>
        <p:spPr>
          <a:xfrm>
            <a:off x="181243" y="9395301"/>
            <a:ext cx="3687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4200" dirty="0" err="1">
                <a:solidFill>
                  <a:srgbClr val="EA6075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ぷちば</a:t>
            </a:r>
            <a:r>
              <a:rPr lang="ja-JP" altLang="en-US" sz="4200" dirty="0">
                <a:solidFill>
                  <a:srgbClr val="EA6075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とー</a:t>
            </a:r>
            <a:endParaRPr lang="fi-FI" altLang="ja-JP" sz="4200" dirty="0">
              <a:solidFill>
                <a:srgbClr val="EA6075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spcBef>
                <a:spcPts val="300"/>
              </a:spcBef>
            </a:pPr>
            <a:r>
              <a:rPr lang="zh-TW" altLang="en-US" sz="1400" b="1" dirty="0">
                <a:solidFill>
                  <a:srgbClr val="EA6075"/>
                </a:solidFill>
                <a:latin typeface="MS PGothic" pitchFamily="34" charset="-128"/>
                <a:ea typeface="MS PGothic" pitchFamily="34" charset="-128"/>
              </a:rPr>
              <a:t>営業時間：</a:t>
            </a:r>
            <a:r>
              <a:rPr lang="en-US" altLang="zh-TW" sz="1400" b="1" dirty="0">
                <a:solidFill>
                  <a:srgbClr val="EA6075"/>
                </a:solidFill>
                <a:latin typeface="MS PGothic" pitchFamily="34" charset="-128"/>
                <a:ea typeface="MS PGothic" pitchFamily="34" charset="-128"/>
              </a:rPr>
              <a:t>10:00〜1</a:t>
            </a:r>
            <a:r>
              <a:rPr lang="en-US" altLang="ja-JP" sz="1400" b="1" dirty="0">
                <a:solidFill>
                  <a:srgbClr val="EA6075"/>
                </a:solidFill>
                <a:latin typeface="MS PGothic" pitchFamily="34" charset="-128"/>
                <a:ea typeface="MS PGothic" pitchFamily="34" charset="-128"/>
              </a:rPr>
              <a:t>6</a:t>
            </a:r>
            <a:r>
              <a:rPr lang="ja-JP" altLang="en-US" sz="1400" b="1" dirty="0">
                <a:solidFill>
                  <a:srgbClr val="EA6075"/>
                </a:solidFill>
                <a:latin typeface="MS PGothic" pitchFamily="34" charset="-128"/>
                <a:ea typeface="MS PGothic" pitchFamily="34" charset="-128"/>
              </a:rPr>
              <a:t>：</a:t>
            </a:r>
            <a:r>
              <a:rPr lang="en-US" altLang="ja-JP" sz="1400" b="1" dirty="0">
                <a:solidFill>
                  <a:srgbClr val="EA6075"/>
                </a:solidFill>
                <a:latin typeface="MS PGothic" pitchFamily="34" charset="-128"/>
                <a:ea typeface="MS PGothic" pitchFamily="34" charset="-128"/>
              </a:rPr>
              <a:t>00</a:t>
            </a:r>
          </a:p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rgbClr val="EA6075"/>
                </a:solidFill>
                <a:latin typeface="MS PGothic" pitchFamily="34" charset="-128"/>
                <a:ea typeface="MS PGothic" pitchFamily="34" charset="-128"/>
              </a:rPr>
              <a:t>伊丹市役所地下</a:t>
            </a:r>
            <a:r>
              <a:rPr lang="en-US" altLang="ja-JP" sz="1400" b="1" dirty="0">
                <a:solidFill>
                  <a:srgbClr val="EA6075"/>
                </a:solidFill>
                <a:latin typeface="MS PGothic" pitchFamily="34" charset="-128"/>
                <a:ea typeface="MS PGothic" pitchFamily="34" charset="-128"/>
              </a:rPr>
              <a:t>1</a:t>
            </a:r>
            <a:r>
              <a:rPr lang="ja-JP" altLang="en-US" sz="1400" b="1" dirty="0">
                <a:solidFill>
                  <a:srgbClr val="EA6075"/>
                </a:solidFill>
                <a:latin typeface="MS PGothic" pitchFamily="34" charset="-128"/>
                <a:ea typeface="MS PGothic" pitchFamily="34" charset="-128"/>
              </a:rPr>
              <a:t>階</a:t>
            </a:r>
            <a:endParaRPr lang="en-US" sz="4600" b="1" dirty="0">
              <a:solidFill>
                <a:srgbClr val="EA6075"/>
              </a:solidFill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25" name="Picture 35">
            <a:extLst>
              <a:ext uri="{FF2B5EF4-FFF2-40B4-BE49-F238E27FC236}">
                <a16:creationId xmlns:a16="http://schemas.microsoft.com/office/drawing/2014/main" id="{F9689FC5-6A6F-4DA8-AFF3-4EF341DB8F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62332" y="10128562"/>
            <a:ext cx="516255" cy="473710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885A924-C651-4DD5-915A-F8510483064E}"/>
              </a:ext>
            </a:extLst>
          </p:cNvPr>
          <p:cNvSpPr/>
          <p:nvPr/>
        </p:nvSpPr>
        <p:spPr>
          <a:xfrm>
            <a:off x="3551749" y="9595356"/>
            <a:ext cx="4042583" cy="461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A6176"/>
                </a:solidFill>
              </a:rPr>
              <a:t>みんなであつまってひとつのお店</a:t>
            </a:r>
            <a:endParaRPr kumimoji="1" lang="en-US" altLang="ja-JP" sz="1200" dirty="0">
              <a:ln w="22225">
                <a:solidFill>
                  <a:schemeClr val="accent2"/>
                </a:solidFill>
                <a:prstDash val="solid"/>
              </a:ln>
              <a:solidFill>
                <a:srgbClr val="EA6176"/>
              </a:solidFill>
            </a:endParaRPr>
          </a:p>
          <a:p>
            <a:pPr algn="ctr"/>
            <a:r>
              <a:rPr lang="ja-JP" altLang="en-US" sz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A6176"/>
                </a:solidFill>
              </a:rPr>
              <a:t>伊丹市内の</a:t>
            </a:r>
            <a:r>
              <a:rPr lang="ja-JP" altLang="en-US" sz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A6176"/>
                </a:solidFill>
              </a:rPr>
              <a:t>障がい</a:t>
            </a:r>
            <a:r>
              <a:rPr lang="ja-JP" altLang="en-US" sz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A6176"/>
                </a:solidFill>
              </a:rPr>
              <a:t>者就労支援施設が共同運営しています</a:t>
            </a:r>
            <a:endParaRPr kumimoji="1" lang="ja-JP" altLang="en-US" sz="1200" dirty="0">
              <a:ln w="22225">
                <a:solidFill>
                  <a:schemeClr val="accent2"/>
                </a:solidFill>
                <a:prstDash val="solid"/>
              </a:ln>
              <a:solidFill>
                <a:srgbClr val="EA6176"/>
              </a:solidFill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A8AC9A8-4497-48C4-8D2B-8C35B8812BC1}"/>
              </a:ext>
            </a:extLst>
          </p:cNvPr>
          <p:cNvSpPr/>
          <p:nvPr/>
        </p:nvSpPr>
        <p:spPr>
          <a:xfrm>
            <a:off x="3763170" y="9946153"/>
            <a:ext cx="3817088" cy="707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いたみトライアングルの会　</a:t>
            </a:r>
            <a:r>
              <a:rPr lang="ja-JP" altLang="en-US" sz="1100" b="1" dirty="0" err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lang="ja-JP" altLang="en-US" sz="11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者みんなの会　　　　</a:t>
            </a:r>
            <a:endParaRPr lang="en-US" altLang="ja-JP" sz="11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ヘルプ協会　協同の苑　アミーゴ　ＩＣＣＣ　たーみん</a:t>
            </a:r>
            <a:endParaRPr lang="en-US" altLang="ja-JP" sz="11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1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Flat</a:t>
            </a:r>
            <a:r>
              <a:rPr lang="ja-JP" altLang="en-US" sz="11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伊丹　いたみ杉の子　伊丹市社会福祉事業団</a:t>
            </a:r>
            <a:endParaRPr kumimoji="1" lang="ja-JP" altLang="en-US" sz="11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5A0DFE0-B826-4E5F-8C1C-239BC4A51F2C}"/>
              </a:ext>
            </a:extLst>
          </p:cNvPr>
          <p:cNvSpPr/>
          <p:nvPr/>
        </p:nvSpPr>
        <p:spPr>
          <a:xfrm>
            <a:off x="710414" y="7023681"/>
            <a:ext cx="6215105" cy="17154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ja-JP" altLang="en-US" sz="6600" dirty="0" err="1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ぷちば</a:t>
            </a:r>
            <a:r>
              <a:rPr lang="ja-JP" altLang="en-US" sz="6600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とー</a:t>
            </a:r>
            <a:endParaRPr lang="en-US" altLang="ja-JP" sz="6600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6600" dirty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バレンタイン</a:t>
            </a:r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HGPｺﾞｼｯｸE</vt:lpstr>
      <vt:lpstr>HGS創英角ﾎﾟｯﾌﾟ体</vt:lpstr>
      <vt:lpstr>HG丸ｺﾞｼｯｸM-PRO</vt:lpstr>
      <vt:lpstr>MS PGothic</vt:lpstr>
      <vt:lpstr>ＭＳ Ｐ明朝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2016-11-25T11:06:50Z</dcterms:created>
  <dcterms:modified xsi:type="dcterms:W3CDTF">2020-02-03T06:20:39Z</dcterms:modified>
</cp:coreProperties>
</file>